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1" r:id="rId3"/>
    <p:sldId id="262" r:id="rId4"/>
    <p:sldId id="263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536" autoAdjust="0"/>
  </p:normalViewPr>
  <p:slideViewPr>
    <p:cSldViewPr>
      <p:cViewPr varScale="1">
        <p:scale>
          <a:sx n="44" d="100"/>
          <a:sy n="44" d="100"/>
        </p:scale>
        <p:origin x="-7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5024B6-D332-4BCA-B62F-49196F76B424}" type="datetimeFigureOut">
              <a:rPr lang="es-ES" smtClean="0"/>
              <a:t>27/02/2011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BAC904-F3C8-4303-9423-02119CB0D9C1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52928" cy="5904656"/>
          </a:xfrm>
        </p:spPr>
        <p:txBody>
          <a:bodyPr>
            <a:normAutofit/>
          </a:bodyPr>
          <a:lstStyle/>
          <a:p>
            <a:pPr algn="ctr"/>
            <a:r>
              <a:rPr lang="es-ES" sz="6000" dirty="0" smtClean="0"/>
              <a:t>´´COMO LA TECNOLOGIA CONTRIVULLE A LO INDUSTRIAL Y AL MEJORAMIENTO DE VIDA  ´´</a:t>
            </a:r>
            <a:endParaRPr lang="es-E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TECNOLOGIA PRIMITIVA</a:t>
            </a:r>
            <a:endParaRPr lang="es-E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2132856"/>
            <a:ext cx="727280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136904" cy="4104456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ESTA TECNOLOGIA LA UTILIZABAN PARA </a:t>
            </a:r>
            <a:br>
              <a:rPr lang="es-ES" dirty="0" smtClean="0"/>
            </a:br>
            <a:r>
              <a:rPr lang="es-ES" dirty="0" smtClean="0"/>
              <a:t>LA CACERIA </a:t>
            </a:r>
            <a:br>
              <a:rPr lang="es-ES" dirty="0" smtClean="0"/>
            </a:br>
            <a:r>
              <a:rPr lang="es-ES" dirty="0" smtClean="0"/>
              <a:t>EL USO DOMESTICO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TECNOLOGIA MEDIEVAL</a:t>
            </a:r>
            <a:endParaRPr lang="es-E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417646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72816"/>
            <a:ext cx="347394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178698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ALGUNOS INVENTOS TRACENDENTES</a:t>
            </a:r>
            <a:br>
              <a:rPr lang="es-ES" dirty="0" smtClean="0"/>
            </a:br>
            <a:r>
              <a:rPr lang="es-ES" dirty="0" smtClean="0"/>
              <a:t>PALANCA</a:t>
            </a:r>
            <a:br>
              <a:rPr lang="es-ES" dirty="0" smtClean="0"/>
            </a:br>
            <a:r>
              <a:rPr lang="es-ES" dirty="0" smtClean="0"/>
              <a:t>ABACO</a:t>
            </a:r>
            <a:br>
              <a:rPr lang="es-ES" dirty="0" smtClean="0"/>
            </a:br>
            <a:r>
              <a:rPr lang="es-ES" dirty="0" smtClean="0"/>
              <a:t>RUEDA</a:t>
            </a:r>
            <a:br>
              <a:rPr lang="es-ES" dirty="0" smtClean="0"/>
            </a:br>
            <a:r>
              <a:rPr lang="es-ES" dirty="0" smtClean="0"/>
              <a:t>TODAVIA TIENEN USO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REVOLUCION INDUSTRIAL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contenido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10445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Marcador de contenido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1772816"/>
            <a:ext cx="417646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INCREMENTO DE PRODUCCION</a:t>
            </a:r>
            <a:br>
              <a:rPr lang="es-ES" dirty="0" smtClean="0"/>
            </a:br>
            <a:r>
              <a:rPr lang="es-ES" dirty="0" smtClean="0"/>
              <a:t>VS</a:t>
            </a:r>
            <a:br>
              <a:rPr lang="es-ES" dirty="0" smtClean="0"/>
            </a:br>
            <a:r>
              <a:rPr lang="es-ES" dirty="0" smtClean="0"/>
              <a:t>DISMINUCION DE MANO DE OBRA</a:t>
            </a:r>
            <a:br>
              <a:rPr lang="es-ES" dirty="0" smtClean="0"/>
            </a:br>
            <a:r>
              <a:rPr lang="es-ES" dirty="0" smtClean="0"/>
              <a:t>DESEMPLEO</a:t>
            </a:r>
            <a:br>
              <a:rPr lang="es-ES" dirty="0" smtClean="0"/>
            </a:br>
            <a:r>
              <a:rPr lang="es-ES" dirty="0" smtClean="0"/>
              <a:t>AMBRE                                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GANANCIAS PARA LOS DUEÑOS   BUENA</a:t>
            </a:r>
            <a:r>
              <a:rPr lang="es-ES" dirty="0" smtClean="0"/>
              <a:t> PRODUCCION</a:t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TECNOLOGIA  ACTUAL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contenido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10445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Marcador de contenido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44824"/>
            <a:ext cx="417646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22714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PRUDUCCION DE CALIDAD</a:t>
            </a:r>
            <a:br>
              <a:rPr lang="es-ES" dirty="0" smtClean="0"/>
            </a:br>
            <a:r>
              <a:rPr lang="es-ES" dirty="0" smtClean="0"/>
              <a:t>SISTEMATISAR INFORMACION </a:t>
            </a:r>
            <a:br>
              <a:rPr lang="es-ES" dirty="0" smtClean="0"/>
            </a:br>
            <a:r>
              <a:rPr lang="es-ES" dirty="0" smtClean="0"/>
              <a:t>DIMINUCION DE CONTAMINACION</a:t>
            </a:r>
            <a:br>
              <a:rPr lang="es-ES" dirty="0" smtClean="0"/>
            </a:br>
            <a:r>
              <a:rPr lang="es-ES" dirty="0" smtClean="0"/>
              <a:t>DESARROLLO DE INTERNET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36</Words>
  <Application>Microsoft Office PowerPoint</Application>
  <PresentationFormat>Presentación en pantalla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Flujo</vt:lpstr>
      <vt:lpstr>´´COMO LA TECNOLOGIA CONTRIVULLE A LO INDUSTRIAL Y AL MEJORAMIENTO DE VIDA  ´´</vt:lpstr>
      <vt:lpstr>TECNOLOGIA PRIMITIVA</vt:lpstr>
      <vt:lpstr>ESTA TECNOLOGIA LA UTILIZABAN PARA  LA CACERIA  EL USO DOMESTICO</vt:lpstr>
      <vt:lpstr>TECNOLOGIA MEDIEVAL</vt:lpstr>
      <vt:lpstr>ALGUNOS INVENTOS TRACENDENTES PALANCA ABACO RUEDA TODAVIA TIENEN USO</vt:lpstr>
      <vt:lpstr>REVOLUCION INDUSTRIAL</vt:lpstr>
      <vt:lpstr>INCREMENTO DE PRODUCCION VS DISMINUCION DE MANO DE OBRA DESEMPLEO AMBRE                                   GANANCIAS PARA LOS DUEÑOS   BUENA PRODUCCION </vt:lpstr>
      <vt:lpstr>TECNOLOGIA  ACTUAL</vt:lpstr>
      <vt:lpstr>PRUDUCCION DE CALIDAD SISTEMATISAR INFORMACION  DIMINUCION DE CONTAMINACION DESARROLLO DE INTERNET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´´COMO LA TECNOLOGIA CONTRIVULLE A LO INDUSTRIAL Y AL MEJORAMIENTO DE VIDAW´´</dc:title>
  <dc:creator>usuario</dc:creator>
  <cp:lastModifiedBy>usuario</cp:lastModifiedBy>
  <cp:revision>11</cp:revision>
  <dcterms:created xsi:type="dcterms:W3CDTF">2011-02-27T15:09:07Z</dcterms:created>
  <dcterms:modified xsi:type="dcterms:W3CDTF">2011-02-27T18:10:13Z</dcterms:modified>
</cp:coreProperties>
</file>